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1E700B27-DE4C-4B9E-BB11-B9027034A00F}" type="datetimeFigureOut">
              <a:rPr lang="en-US" dirty="0"/>
              <a:pPr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dirty="0"/>
              <a:t>5/11/2019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1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rtl="1" eaLnBrk="1" hangingPunct="1">
        <a:defRPr>
          <a:solidFill>
            <a:schemeClr val="tx2"/>
          </a:solidFill>
        </a:defRPr>
      </a:lvl2pPr>
      <a:lvl3pPr rtl="1" eaLnBrk="1" hangingPunct="1">
        <a:defRPr>
          <a:solidFill>
            <a:schemeClr val="tx2"/>
          </a:solidFill>
        </a:defRPr>
      </a:lvl3pPr>
      <a:lvl4pPr rtl="1" eaLnBrk="1" hangingPunct="1">
        <a:defRPr>
          <a:solidFill>
            <a:schemeClr val="tx2"/>
          </a:solidFill>
        </a:defRPr>
      </a:lvl4pPr>
      <a:lvl5pPr rtl="1" eaLnBrk="1" hangingPunct="1">
        <a:defRPr>
          <a:solidFill>
            <a:schemeClr val="tx2"/>
          </a:solidFill>
        </a:defRPr>
      </a:lvl5pPr>
      <a:lvl6pPr rtl="1" eaLnBrk="1" hangingPunct="1">
        <a:defRPr>
          <a:solidFill>
            <a:schemeClr val="tx2"/>
          </a:solidFill>
        </a:defRPr>
      </a:lvl6pPr>
      <a:lvl7pPr rtl="1" eaLnBrk="1" hangingPunct="1">
        <a:defRPr>
          <a:solidFill>
            <a:schemeClr val="tx2"/>
          </a:solidFill>
        </a:defRPr>
      </a:lvl7pPr>
      <a:lvl8pPr rtl="1" eaLnBrk="1" hangingPunct="1">
        <a:defRPr>
          <a:solidFill>
            <a:schemeClr val="tx2"/>
          </a:solidFill>
        </a:defRPr>
      </a:lvl8pPr>
      <a:lvl9pPr rtl="1" eaLnBrk="1" hangingPunct="1">
        <a:defRPr>
          <a:solidFill>
            <a:schemeClr val="tx2"/>
          </a:solidFill>
        </a:defRPr>
      </a:lvl9pPr>
    </p:titleStyle>
    <p:bodyStyle>
      <a:lvl1pPr marL="342900" indent="-3429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r" defTabSz="457200" rtl="1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4572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10.xml"/><Relationship Id="rId3" Type="http://schemas.openxmlformats.org/officeDocument/2006/relationships/slide" Target="slide5.xml"/><Relationship Id="rId7" Type="http://schemas.openxmlformats.org/officeDocument/2006/relationships/slide" Target="slide9.xml"/><Relationship Id="rId2" Type="http://schemas.openxmlformats.org/officeDocument/2006/relationships/slide" Target="slide4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5" Type="http://schemas.openxmlformats.org/officeDocument/2006/relationships/slide" Target="slide7.xml"/><Relationship Id="rId4" Type="http://schemas.openxmlformats.org/officeDocument/2006/relationships/slide" Target="slide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pharminder</a:t>
            </a:r>
            <a:endParaRPr lang="ar-E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Find your medicine</a:t>
            </a:r>
            <a:endParaRPr lang="ar-E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1945" y="474963"/>
            <a:ext cx="4366274" cy="4302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104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result</a:t>
            </a:r>
            <a:endParaRPr lang="ar-E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885" y="2021983"/>
            <a:ext cx="9697791" cy="4623515"/>
          </a:xfrm>
        </p:spPr>
      </p:pic>
    </p:spTree>
    <p:extLst>
      <p:ext uri="{BB962C8B-B14F-4D97-AF65-F5344CB8AC3E}">
        <p14:creationId xmlns:p14="http://schemas.microsoft.com/office/powerpoint/2010/main" val="2096328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team members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/>
              <a:t>Mostafa</a:t>
            </a:r>
            <a:r>
              <a:rPr lang="en-US" dirty="0" smtClean="0"/>
              <a:t> </a:t>
            </a:r>
            <a:r>
              <a:rPr lang="en-US" dirty="0" smtClean="0"/>
              <a:t>Elshazly</a:t>
            </a:r>
            <a:endParaRPr lang="en-US" dirty="0" smtClean="0"/>
          </a:p>
          <a:p>
            <a:pPr algn="l" rtl="0"/>
            <a:r>
              <a:rPr lang="en-US" dirty="0" smtClean="0"/>
              <a:t>Nada </a:t>
            </a:r>
            <a:r>
              <a:rPr lang="en-US" dirty="0" smtClean="0"/>
              <a:t>kamal</a:t>
            </a:r>
            <a:endParaRPr lang="en-US" dirty="0" smtClean="0"/>
          </a:p>
          <a:p>
            <a:pPr algn="l" rtl="0"/>
            <a:r>
              <a:rPr lang="en-US" dirty="0" smtClean="0"/>
              <a:t>Yomna</a:t>
            </a:r>
            <a:r>
              <a:rPr lang="en-US" dirty="0" smtClean="0"/>
              <a:t> </a:t>
            </a:r>
            <a:r>
              <a:rPr lang="en-US" dirty="0" smtClean="0"/>
              <a:t>sabry</a:t>
            </a:r>
            <a:endParaRPr lang="en-US" dirty="0" smtClean="0"/>
          </a:p>
          <a:p>
            <a:pPr algn="l" rtl="0"/>
            <a:r>
              <a:rPr lang="en-US" dirty="0" smtClean="0"/>
              <a:t>Asmaa</a:t>
            </a:r>
            <a:r>
              <a:rPr lang="en-US" dirty="0" smtClean="0"/>
              <a:t> </a:t>
            </a:r>
            <a:r>
              <a:rPr lang="en-US" dirty="0" smtClean="0"/>
              <a:t>khamess</a:t>
            </a:r>
            <a:endParaRPr lang="ar-EG" dirty="0"/>
          </a:p>
        </p:txBody>
      </p:sp>
    </p:spTree>
    <p:extLst>
      <p:ext uri="{BB962C8B-B14F-4D97-AF65-F5344CB8AC3E}">
        <p14:creationId xmlns:p14="http://schemas.microsoft.com/office/powerpoint/2010/main" val="4086842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proposal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/>
              <a:t>Our service is developed for everyone who is searching for a specific medicine in an area near to them. </a:t>
            </a:r>
          </a:p>
          <a:p>
            <a:pPr algn="l" rtl="0"/>
            <a:r>
              <a:rPr lang="en-US" dirty="0"/>
              <a:t>The user is able to access a set of different pharmacies in order to find their needed medicine and discover the nearest pharmacy to them.</a:t>
            </a:r>
          </a:p>
          <a:p>
            <a:pPr algn="l" rtl="0"/>
            <a:r>
              <a:rPr lang="en-US" dirty="0"/>
              <a:t>It will be developed to run on web browsers and Android devices.</a:t>
            </a:r>
          </a:p>
          <a:p>
            <a:pPr algn="l" rtl="0"/>
            <a:endParaRPr lang="ar-EG" dirty="0"/>
          </a:p>
        </p:txBody>
      </p:sp>
    </p:spTree>
    <p:extLst>
      <p:ext uri="{BB962C8B-B14F-4D97-AF65-F5344CB8AC3E}">
        <p14:creationId xmlns:p14="http://schemas.microsoft.com/office/powerpoint/2010/main" val="91416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project interfaces</a:t>
            </a:r>
            <a:endParaRPr lang="ar-E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 rtl="0"/>
            <a:r>
              <a:rPr lang="en-US" dirty="0" smtClean="0">
                <a:hlinkClick r:id="rId2" action="ppaction://hlinksldjump"/>
              </a:rPr>
              <a:t>Search page</a:t>
            </a:r>
            <a:endParaRPr lang="en-US" dirty="0" smtClean="0"/>
          </a:p>
          <a:p>
            <a:pPr algn="l" rtl="0"/>
            <a:r>
              <a:rPr lang="en-US" dirty="0" smtClean="0">
                <a:hlinkClick r:id="rId3" action="ppaction://hlinksldjump"/>
              </a:rPr>
              <a:t>Admin login</a:t>
            </a:r>
            <a:endParaRPr lang="en-US" dirty="0" smtClean="0"/>
          </a:p>
          <a:p>
            <a:pPr algn="l" rtl="0"/>
            <a:r>
              <a:rPr lang="en-US" dirty="0" smtClean="0">
                <a:hlinkClick r:id="rId4" action="ppaction://hlinksldjump"/>
              </a:rPr>
              <a:t>Admin forms</a:t>
            </a:r>
            <a:endParaRPr lang="en-US" dirty="0" smtClean="0"/>
          </a:p>
          <a:p>
            <a:pPr algn="l" rtl="0"/>
            <a:r>
              <a:rPr lang="en-US" dirty="0" smtClean="0">
                <a:hlinkClick r:id="rId5" action="ppaction://hlinksldjump"/>
              </a:rPr>
              <a:t>Medicine form</a:t>
            </a:r>
            <a:endParaRPr lang="en-US" dirty="0" smtClean="0"/>
          </a:p>
          <a:p>
            <a:pPr algn="l" rtl="0"/>
            <a:r>
              <a:rPr lang="en-US" dirty="0" smtClean="0">
                <a:hlinkClick r:id="rId6" action="ppaction://hlinksldjump"/>
              </a:rPr>
              <a:t>Pharmacies form</a:t>
            </a:r>
            <a:endParaRPr lang="en-US" dirty="0" smtClean="0"/>
          </a:p>
          <a:p>
            <a:pPr algn="l" rtl="0"/>
            <a:r>
              <a:rPr lang="en-US" dirty="0" smtClean="0">
                <a:hlinkClick r:id="rId7" action="ppaction://hlinksldjump"/>
              </a:rPr>
              <a:t>Pharmacy owners</a:t>
            </a:r>
            <a:endParaRPr lang="en-US" dirty="0" smtClean="0"/>
          </a:p>
          <a:p>
            <a:pPr algn="l" rtl="0"/>
            <a:r>
              <a:rPr lang="en-US" dirty="0" smtClean="0">
                <a:hlinkClick r:id="rId8" action="ppaction://hlinksldjump"/>
              </a:rPr>
              <a:t>Search result</a:t>
            </a:r>
            <a:endParaRPr lang="ar-EG" dirty="0"/>
          </a:p>
        </p:txBody>
      </p:sp>
    </p:spTree>
    <p:extLst>
      <p:ext uri="{BB962C8B-B14F-4D97-AF65-F5344CB8AC3E}">
        <p14:creationId xmlns:p14="http://schemas.microsoft.com/office/powerpoint/2010/main" val="406565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 page</a:t>
            </a:r>
            <a:endParaRPr lang="ar-E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925" y="2253805"/>
            <a:ext cx="9096630" cy="4353058"/>
          </a:xfrm>
        </p:spPr>
      </p:pic>
    </p:spTree>
    <p:extLst>
      <p:ext uri="{BB962C8B-B14F-4D97-AF65-F5344CB8AC3E}">
        <p14:creationId xmlns:p14="http://schemas.microsoft.com/office/powerpoint/2010/main" val="177892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login</a:t>
            </a:r>
            <a:endParaRPr lang="ar-E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129" y="2086377"/>
            <a:ext cx="9092485" cy="4507606"/>
          </a:xfrm>
        </p:spPr>
      </p:pic>
    </p:spTree>
    <p:extLst>
      <p:ext uri="{BB962C8B-B14F-4D97-AF65-F5344CB8AC3E}">
        <p14:creationId xmlns:p14="http://schemas.microsoft.com/office/powerpoint/2010/main" val="238969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Admin forms</a:t>
            </a:r>
            <a:endParaRPr lang="ar-E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148" y="1944710"/>
            <a:ext cx="10756866" cy="4662152"/>
          </a:xfrm>
        </p:spPr>
      </p:pic>
    </p:spTree>
    <p:extLst>
      <p:ext uri="{BB962C8B-B14F-4D97-AF65-F5344CB8AC3E}">
        <p14:creationId xmlns:p14="http://schemas.microsoft.com/office/powerpoint/2010/main" val="22303629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Medicine forms</a:t>
            </a:r>
            <a:endParaRPr lang="ar-E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257" y="2112134"/>
            <a:ext cx="8761413" cy="4365937"/>
          </a:xfrm>
        </p:spPr>
      </p:pic>
    </p:spTree>
    <p:extLst>
      <p:ext uri="{BB962C8B-B14F-4D97-AF65-F5344CB8AC3E}">
        <p14:creationId xmlns:p14="http://schemas.microsoft.com/office/powerpoint/2010/main" val="1993466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Pharmacies form</a:t>
            </a:r>
            <a:endParaRPr lang="ar-E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3" y="2125015"/>
            <a:ext cx="9620518" cy="4378816"/>
          </a:xfrm>
        </p:spPr>
      </p:pic>
    </p:spTree>
    <p:extLst>
      <p:ext uri="{BB962C8B-B14F-4D97-AF65-F5344CB8AC3E}">
        <p14:creationId xmlns:p14="http://schemas.microsoft.com/office/powerpoint/2010/main" val="3780543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Pharmacy owners</a:t>
            </a:r>
            <a:endParaRPr lang="ar-E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22" y="2137893"/>
            <a:ext cx="9959109" cy="4468969"/>
          </a:xfrm>
        </p:spPr>
      </p:pic>
    </p:spTree>
    <p:extLst>
      <p:ext uri="{BB962C8B-B14F-4D97-AF65-F5344CB8AC3E}">
        <p14:creationId xmlns:p14="http://schemas.microsoft.com/office/powerpoint/2010/main" val="11227339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203</TotalTime>
  <Words>106</Words>
  <Application>Microsoft Office PowerPoint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Century Gothic</vt:lpstr>
      <vt:lpstr>Times New Roman</vt:lpstr>
      <vt:lpstr>Wingdings 3</vt:lpstr>
      <vt:lpstr>Ion Boardroom</vt:lpstr>
      <vt:lpstr>pharminder</vt:lpstr>
      <vt:lpstr>proposal</vt:lpstr>
      <vt:lpstr>The project interfaces</vt:lpstr>
      <vt:lpstr>Search page</vt:lpstr>
      <vt:lpstr>Admin login</vt:lpstr>
      <vt:lpstr>Admin forms</vt:lpstr>
      <vt:lpstr>Medicine forms</vt:lpstr>
      <vt:lpstr>Pharmacies form</vt:lpstr>
      <vt:lpstr>Pharmacy owners</vt:lpstr>
      <vt:lpstr>Search result</vt:lpstr>
      <vt:lpstr>Project team members</vt:lpstr>
    </vt:vector>
  </TitlesOfParts>
  <Company>Abu Taha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pharminder</dc:title>
  <dc:creator>JoKYom</dc:creator>
  <cp:lastModifiedBy>JoKYom</cp:lastModifiedBy>
  <cp:revision>6</cp:revision>
  <dcterms:created xsi:type="dcterms:W3CDTF">2019-05-11T09:02:50Z</dcterms:created>
  <dcterms:modified xsi:type="dcterms:W3CDTF">2019-05-11T12:25:58Z</dcterms:modified>
</cp:coreProperties>
</file>

<file path=docProps/thumbnail.jpeg>
</file>